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\Рабочий стол\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&amp;Bcy;&amp;Ucy;&amp;Kcy;&amp;Vcy;&amp;Ycy;. "/>
          <p:cNvPicPr>
            <a:picLocks noChangeAspect="1" noChangeArrowheads="1"/>
          </p:cNvPicPr>
          <p:nvPr/>
        </p:nvPicPr>
        <p:blipFill>
          <a:blip r:embed="rId3"/>
          <a:srcRect l="7500" t="7500" r="12500" b="7500"/>
          <a:stretch>
            <a:fillRect/>
          </a:stretch>
        </p:blipFill>
        <p:spPr bwMode="auto">
          <a:xfrm rot="20651247">
            <a:off x="848250" y="454729"/>
            <a:ext cx="1290918" cy="1371600"/>
          </a:xfrm>
          <a:prstGeom prst="rect">
            <a:avLst/>
          </a:prstGeom>
          <a:noFill/>
        </p:spPr>
      </p:pic>
      <p:sp>
        <p:nvSpPr>
          <p:cNvPr id="1030" name="AutoShape 6" descr="https://ds03.infourok.ru/uploads/ex/0274/00056d2b-06f72bd0/4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3.infourok.ru/uploads/ex/0274/00056d2b-06f72bd0/4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Documents and Settings\админ\Рабочий стол\img14.jpg"/>
          <p:cNvPicPr>
            <a:picLocks noChangeAspect="1" noChangeArrowheads="1"/>
          </p:cNvPicPr>
          <p:nvPr/>
        </p:nvPicPr>
        <p:blipFill>
          <a:blip r:embed="rId4" cstate="print"/>
          <a:srcRect l="28409" t="6818" r="25569" b="11364"/>
          <a:stretch>
            <a:fillRect/>
          </a:stretch>
        </p:blipFill>
        <p:spPr bwMode="auto">
          <a:xfrm rot="1265207">
            <a:off x="7474884" y="2669189"/>
            <a:ext cx="1143000" cy="1524000"/>
          </a:xfrm>
          <a:prstGeom prst="rect">
            <a:avLst/>
          </a:prstGeom>
          <a:noFill/>
        </p:spPr>
      </p:pic>
      <p:sp>
        <p:nvSpPr>
          <p:cNvPr id="1035" name="AutoShape 11" descr="https://fs.znanio.ru/d5af0e/7e/90/8ef0219875fba54c2f6224835b660ecd4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C:\Documents and Settings\админ\Рабочий стол\8ef0219875fba54c2f6224835b660ecd4a.jpg"/>
          <p:cNvPicPr>
            <a:picLocks noChangeAspect="1" noChangeArrowheads="1"/>
          </p:cNvPicPr>
          <p:nvPr/>
        </p:nvPicPr>
        <p:blipFill>
          <a:blip r:embed="rId5" cstate="print"/>
          <a:srcRect l="11074" t="19652" r="18791" b="16479"/>
          <a:stretch>
            <a:fillRect/>
          </a:stretch>
        </p:blipFill>
        <p:spPr bwMode="auto">
          <a:xfrm rot="20895819">
            <a:off x="397629" y="5160087"/>
            <a:ext cx="1518150" cy="1217234"/>
          </a:xfrm>
          <a:prstGeom prst="rect">
            <a:avLst/>
          </a:prstGeom>
          <a:noFill/>
        </p:spPr>
      </p:pic>
      <p:pic>
        <p:nvPicPr>
          <p:cNvPr id="1037" name="Picture 13" descr="C:\Documents and Settings\админ\Рабочий стол\img16.jpg"/>
          <p:cNvPicPr>
            <a:picLocks noChangeAspect="1" noChangeArrowheads="1"/>
          </p:cNvPicPr>
          <p:nvPr/>
        </p:nvPicPr>
        <p:blipFill>
          <a:blip r:embed="rId6" cstate="print"/>
          <a:srcRect l="17500" t="13333" r="17500" b="16667"/>
          <a:stretch>
            <a:fillRect/>
          </a:stretch>
        </p:blipFill>
        <p:spPr bwMode="auto">
          <a:xfrm rot="1545289">
            <a:off x="7276509" y="5220395"/>
            <a:ext cx="1509486" cy="1219200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48761">
            <a:off x="6796004" y="166602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0" name="AutoShape 16" descr="https://scazca41.caduk.ru/images/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print"/>
          <a:srcRect l="20000" t="13333" r="13333" b="16667"/>
          <a:stretch>
            <a:fillRect/>
          </a:stretch>
        </p:blipFill>
        <p:spPr bwMode="auto">
          <a:xfrm rot="20435378">
            <a:off x="374989" y="2493761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57200" y="1600201"/>
            <a:ext cx="8077200" cy="35848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КОНКУРС 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ЧТЕЦОВ</a:t>
            </a:r>
          </a:p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«Я ДРУЖУ СО ЗВУКАМИ»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/>
          <a:srcRect t="19048" b="9524"/>
          <a:stretch>
            <a:fillRect/>
          </a:stretch>
        </p:blipFill>
        <p:spPr bwMode="auto">
          <a:xfrm>
            <a:off x="3429000" y="3810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 cstate="print"/>
          <a:srcRect l="3704" t="14815" b="7407"/>
          <a:stretch>
            <a:fillRect/>
          </a:stretch>
        </p:blipFill>
        <p:spPr bwMode="auto">
          <a:xfrm>
            <a:off x="3962400" y="49530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</Words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Прогимназия</cp:lastModifiedBy>
  <cp:revision>4</cp:revision>
  <dcterms:modified xsi:type="dcterms:W3CDTF">2022-01-19T05:35:17Z</dcterms:modified>
</cp:coreProperties>
</file>