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5" r:id="rId3"/>
    <p:sldId id="257" r:id="rId4"/>
    <p:sldId id="284" r:id="rId5"/>
    <p:sldId id="263" r:id="rId6"/>
    <p:sldId id="264" r:id="rId7"/>
    <p:sldId id="261" r:id="rId8"/>
    <p:sldId id="260" r:id="rId9"/>
    <p:sldId id="288" r:id="rId10"/>
    <p:sldId id="289" r:id="rId11"/>
    <p:sldId id="266" r:id="rId12"/>
    <p:sldId id="267" r:id="rId13"/>
    <p:sldId id="275" r:id="rId14"/>
    <p:sldId id="268" r:id="rId15"/>
    <p:sldId id="270" r:id="rId16"/>
    <p:sldId id="269" r:id="rId17"/>
    <p:sldId id="286" r:id="rId18"/>
    <p:sldId id="274" r:id="rId19"/>
    <p:sldId id="272" r:id="rId20"/>
    <p:sldId id="273" r:id="rId21"/>
    <p:sldId id="278" r:id="rId22"/>
    <p:sldId id="277" r:id="rId23"/>
    <p:sldId id="276" r:id="rId24"/>
    <p:sldId id="287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3" autoAdjust="0"/>
  </p:normalViewPr>
  <p:slideViewPr>
    <p:cSldViewPr>
      <p:cViewPr varScale="1">
        <p:scale>
          <a:sx n="107" d="100"/>
          <a:sy n="107" d="100"/>
        </p:scale>
        <p:origin x="11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1/03/07/237407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220416\Desktop\слайды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user220416\Desktop\слайды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220416\Desktop\слайды\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2" y="0"/>
            <a:ext cx="90524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user220416\Desktop\слайды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6" y="0"/>
            <a:ext cx="91037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ebraz.ru/uploads/posts/2016-03/1457365391_s-8-marta-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220416\Desktop\слайды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image.jimcdn.com/app/cms/image/transf/none/path/s540cdb591702c176/image/i466d1b527a0d12b9/version/1424693637/%D0%B0%D0%BD%D0%B8%D0%BC%D0%B0%D1%86%D0%B8%D1%8F-%D0%BE%D1%82%D0%BA%D1%80%D1%8B%D1%82%D0%BA%D0%B0-8-%D0%BC%D0%B0%D1%80%D1%82%D0%B0-%D0%B1%D0%B0%D0%B1%D1%83%D1%88%D0%BA%D0%B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brazovanie-klass.ru/wp-content/uploads/2017/03/Vesna_GIF_animatciia_zhivye_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220416\Desktop\слайды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.ytimg.com/vi/zDj-__gyVmM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386"/>
            <a:ext cx="9144000" cy="690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user220416\Desktop\слайды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5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put.ru/pictures/max/873/26838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1.liveinternet.ru/images/attach/c/3/74/855/74855383_large_ap_VSEGO_SAMOGO_HOROSHEGO_krutvokrug_os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90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dsgif.ru/_ph/28/2/26760168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7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220416\Desktop\слайды\8 марта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220416\Desktop\слайды\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3d-galleru.ru/cards/1/4/1bomm45zziyoavwg/vesennyaya-kapel-animaciy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user220416</dc:creator>
  <cp:lastModifiedBy>Руслан</cp:lastModifiedBy>
  <cp:revision>14</cp:revision>
  <dcterms:created xsi:type="dcterms:W3CDTF">2018-02-28T11:22:33Z</dcterms:created>
  <dcterms:modified xsi:type="dcterms:W3CDTF">2018-03-04T05:36:29Z</dcterms:modified>
</cp:coreProperties>
</file>