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27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1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9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97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9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36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43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34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10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C2BE-FFC6-4A44-A32D-DB6AEAE684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41C1-99EE-465D-B15A-3B62EC6AC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3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4115125"/>
            <a:ext cx="9144000" cy="22991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view.info/download/20150614/forest-sun-wallpaper-hd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55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m0-tub-ru.yandex.net/i?id=27d846e5ffcf0e91db675f9af94f19b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4887" cy="71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0-tub-ru.yandex.net/i?id=27d846e5ffcf0e91db675f9af94f19b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887" y="0"/>
            <a:ext cx="4275015" cy="75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m0-tub-ru.yandex.net/i?id=27d846e5ffcf0e91db675f9af94f19b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903" y="0"/>
            <a:ext cx="3782097" cy="75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09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m3-tub-ru.yandex.net/i?id=68bb78fe0e498ccdda6973caa4d615d3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2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m2-tub-ru.yandex.net/i?id=9522db712de04a247aba4ce3bf97f762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4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-fotki.yandex.ru/get/4606/vikniksor2.20/0_44ddf_6ddd55d3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6445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28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2849562"/>
            <a:ext cx="2990580" cy="1014461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Picture 2" descr="http://dotpic.ru/images/7775_vorobei-na-vetke-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403" y="0"/>
            <a:ext cx="5283597" cy="67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nastol.com.ua/download.php?img=201611/640x480/nastol.com.ua-194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8403" cy="36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img-7.photosight.ru/08f/5792004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541690"/>
            <a:ext cx="6908403" cy="34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2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2-tub-ru.yandex.net/i?id=05e7fb7887a1abea4b74a9d1ac6c9fd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90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13.radikal.ru/i186/1211/ab/aad345bf1d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425" y="-1"/>
            <a:ext cx="12359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31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2-tub-ru.yandex.net/i?id=502f772f8f9625df34dc9fc6f9e2e97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5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p12.nevsepic.com.ua/92/1348493859-1427809-image_0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030"/>
            <a:ext cx="12192000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9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4.fotokto.ru/photo/full/307/30716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07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vegetarianus.ru/wp-content/uploads/2014/09/wpid-zhivotnyy-mir-severa-v-fotografiyah-ivana-kislova_i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08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3-tub-ru.yandex.net/i?id=066d6416c0e69cbfc1d02a108789541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78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3-tub-ru.yandex.net/i?id=6d1fd71f3b3d99d12536bb9f3a66a02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4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animalsfoto.com/photo/8e/8e6b4fd46a096e3d1aaac1f0bc786e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48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nimalsfoto.com/photo/8e/8e6b4fd46a096e3d1aaac1f0bc786e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908" y="0"/>
            <a:ext cx="2947092" cy="70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nimalsfoto.com/photo/8e/8e6b4fd46a096e3d1aaac1f0bc786e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148908" cy="70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nimalsfoto.com/photo/8e/8e6b4fd46a096e3d1aaac1f0bc786e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606" y="0"/>
            <a:ext cx="3112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09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www.rodnye-igrushki.ru/Sites/shop/Uploads/domino_yagodka_k_yagodke_himki_08.C6050F783D4F4A41848785A2BC8FB3D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37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13</cp:revision>
  <dcterms:created xsi:type="dcterms:W3CDTF">2017-03-13T16:32:25Z</dcterms:created>
  <dcterms:modified xsi:type="dcterms:W3CDTF">2017-03-16T07:54:50Z</dcterms:modified>
</cp:coreProperties>
</file>