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60" r:id="rId6"/>
    <p:sldId id="261" r:id="rId7"/>
    <p:sldId id="263" r:id="rId8"/>
    <p:sldId id="265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ramepiconline.com/frames/preview/childrens/53c4bceab39f8_b.png"/>
          <p:cNvPicPr>
            <a:picLocks noChangeAspect="1" noChangeArrowheads="1"/>
          </p:cNvPicPr>
          <p:nvPr/>
        </p:nvPicPr>
        <p:blipFill>
          <a:blip r:embed="rId2"/>
          <a:srcRect l="2344" t="6250" r="25000"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57422" y="1571612"/>
            <a:ext cx="642942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Предоставление дополнительных услуг детям</a:t>
            </a:r>
          </a:p>
          <a:p>
            <a:pPr algn="ctr"/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 МКОУ «ПРОГИМНАЗИЯ «ЛАСТОЧКА»</a:t>
            </a:r>
            <a:endParaRPr lang="ru-RU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avatanplus.com/files/resources/original/589de45138ffc15a28c3dd51.png"/>
          <p:cNvPicPr>
            <a:picLocks noChangeAspect="1" noChangeArrowheads="1"/>
          </p:cNvPicPr>
          <p:nvPr/>
        </p:nvPicPr>
        <p:blipFill>
          <a:blip r:embed="rId2"/>
          <a:srcRect l="12178" t="7882" r="56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конкурс Лучшее ДОУ\ТАЯ\20170110_095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571744"/>
            <a:ext cx="5207004" cy="2928940"/>
          </a:xfrm>
          <a:prstGeom prst="rect">
            <a:avLst/>
          </a:prstGeom>
          <a:noFill/>
        </p:spPr>
      </p:pic>
      <p:pic>
        <p:nvPicPr>
          <p:cNvPr id="3075" name="Picture 3" descr="F:\конкурс Лучшее ДОУ\ТАЯ\20170110_1059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142984"/>
            <a:ext cx="4190998" cy="2357436"/>
          </a:xfrm>
          <a:prstGeom prst="rect">
            <a:avLst/>
          </a:prstGeom>
          <a:noFill/>
        </p:spPr>
      </p:pic>
      <p:pic>
        <p:nvPicPr>
          <p:cNvPr id="3076" name="Picture 4" descr="F:\конкурс Лучшее ДОУ\ТАЯ\20170117_1000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000504"/>
            <a:ext cx="3555993" cy="2000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nplus.com/files/resources/original/589de45138ffc15a28c3dd51.png"/>
          <p:cNvPicPr>
            <a:picLocks noChangeAspect="1" noChangeArrowheads="1"/>
          </p:cNvPicPr>
          <p:nvPr/>
        </p:nvPicPr>
        <p:blipFill>
          <a:blip r:embed="rId2"/>
          <a:srcRect l="12178" t="7882" r="56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F:\конкурс Лучшее ДОУ\ТАЯ\20150218_090743.jpg"/>
          <p:cNvPicPr>
            <a:picLocks noChangeAspect="1" noChangeArrowheads="1"/>
          </p:cNvPicPr>
          <p:nvPr/>
        </p:nvPicPr>
        <p:blipFill>
          <a:blip r:embed="rId3" cstate="print"/>
          <a:srcRect l="11184" t="34210" r="14802"/>
          <a:stretch>
            <a:fillRect/>
          </a:stretch>
        </p:blipFill>
        <p:spPr bwMode="auto">
          <a:xfrm>
            <a:off x="571472" y="3357562"/>
            <a:ext cx="4572032" cy="2286016"/>
          </a:xfrm>
          <a:prstGeom prst="rect">
            <a:avLst/>
          </a:prstGeom>
          <a:noFill/>
        </p:spPr>
      </p:pic>
      <p:pic>
        <p:nvPicPr>
          <p:cNvPr id="2051" name="Picture 3" descr="F:\конкурс Лучшее ДОУ\ТАЯ\20150303_102201.jpg"/>
          <p:cNvPicPr>
            <a:picLocks noChangeAspect="1" noChangeArrowheads="1"/>
          </p:cNvPicPr>
          <p:nvPr/>
        </p:nvPicPr>
        <p:blipFill>
          <a:blip r:embed="rId4" cstate="print"/>
          <a:srcRect l="28948" t="23684"/>
          <a:stretch>
            <a:fillRect/>
          </a:stretch>
        </p:blipFill>
        <p:spPr bwMode="auto">
          <a:xfrm>
            <a:off x="5000628" y="2714620"/>
            <a:ext cx="3665474" cy="2214578"/>
          </a:xfrm>
          <a:prstGeom prst="rect">
            <a:avLst/>
          </a:prstGeom>
          <a:noFill/>
        </p:spPr>
      </p:pic>
      <p:pic>
        <p:nvPicPr>
          <p:cNvPr id="2052" name="Picture 4" descr="F:\конкурс Лучшее ДОУ\ТАЯ\20150304_090414.jpg"/>
          <p:cNvPicPr>
            <a:picLocks noChangeAspect="1" noChangeArrowheads="1"/>
          </p:cNvPicPr>
          <p:nvPr/>
        </p:nvPicPr>
        <p:blipFill>
          <a:blip r:embed="rId5" cstate="print"/>
          <a:srcRect t="46875"/>
          <a:stretch>
            <a:fillRect/>
          </a:stretch>
        </p:blipFill>
        <p:spPr bwMode="auto">
          <a:xfrm>
            <a:off x="928662" y="857232"/>
            <a:ext cx="2508707" cy="2369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онкурс Лучшее ДОУ\Конкурс ОД\фото\WP_20171018_09_33_14_Pro__highres.jpg"/>
          <p:cNvPicPr>
            <a:picLocks noChangeAspect="1" noChangeArrowheads="1"/>
          </p:cNvPicPr>
          <p:nvPr/>
        </p:nvPicPr>
        <p:blipFill>
          <a:blip r:embed="rId2" cstate="print"/>
          <a:srcRect b="19791"/>
          <a:stretch>
            <a:fillRect/>
          </a:stretch>
        </p:blipFill>
        <p:spPr bwMode="auto">
          <a:xfrm>
            <a:off x="5643570" y="500042"/>
            <a:ext cx="2613552" cy="3714752"/>
          </a:xfrm>
          <a:prstGeom prst="rect">
            <a:avLst/>
          </a:prstGeom>
          <a:noFill/>
        </p:spPr>
      </p:pic>
      <p:pic>
        <p:nvPicPr>
          <p:cNvPr id="6" name="Рисунок 5" descr="C:\Users\user220416\AppData\Local\Microsoft\Windows\INetCache\Content.Word\WP_20170111_11_33_54_Pr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357562"/>
            <a:ext cx="2290480" cy="203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220416\AppData\Local\Microsoft\Windows\INetCache\Content.Word\WP_20170111_11_31_07_Pr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500042"/>
            <a:ext cx="3004860" cy="222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220416\AppData\Local\Microsoft\Windows\INetCache\Content.Word\WP_20171018_09_44_27_Pr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429000"/>
            <a:ext cx="2827336" cy="20717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https://avatanplus.com/files/resources/original/589de45138ffc15a28c3dd51.png"/>
          <p:cNvPicPr>
            <a:picLocks noChangeAspect="1" noChangeArrowheads="1"/>
          </p:cNvPicPr>
          <p:nvPr/>
        </p:nvPicPr>
        <p:blipFill>
          <a:blip r:embed="rId6"/>
          <a:srcRect l="12178" t="7882" r="56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ramepiconline.com/frames/preview/childrens/53c4bceab39f8_b.png"/>
          <p:cNvPicPr>
            <a:picLocks noChangeAspect="1" noChangeArrowheads="1"/>
          </p:cNvPicPr>
          <p:nvPr/>
        </p:nvPicPr>
        <p:blipFill>
          <a:blip r:embed="rId2"/>
          <a:srcRect l="2344" t="6250" r="25000"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 l="13179" b="16279"/>
          <a:stretch>
            <a:fillRect/>
          </a:stretch>
        </p:blipFill>
        <p:spPr bwMode="auto">
          <a:xfrm>
            <a:off x="5143504" y="1285860"/>
            <a:ext cx="2143108" cy="275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F:\одарённые фото\IMG_43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857628"/>
            <a:ext cx="3714744" cy="27860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6314" y="357166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Участница и победительница городского конкурса эстрадной песни</a:t>
            </a:r>
          </a:p>
          <a:p>
            <a:r>
              <a:rPr lang="ru-RU" dirty="0" smtClean="0"/>
              <a:t>              </a:t>
            </a: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</a:rPr>
              <a:t>Кизлярская</a:t>
            </a:r>
            <a:r>
              <a:rPr lang="ru-RU" b="1" dirty="0" smtClean="0">
                <a:solidFill>
                  <a:srgbClr val="FF0000"/>
                </a:solidFill>
              </a:rPr>
              <a:t> звёздочка»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 b="30288"/>
          <a:stretch>
            <a:fillRect/>
          </a:stretch>
        </p:blipFill>
        <p:spPr bwMode="auto">
          <a:xfrm>
            <a:off x="1857356" y="500042"/>
            <a:ext cx="276684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F:\одарённые фото\IMG_4323.JPG"/>
          <p:cNvPicPr>
            <a:picLocks noChangeAspect="1" noChangeArrowheads="1"/>
          </p:cNvPicPr>
          <p:nvPr/>
        </p:nvPicPr>
        <p:blipFill>
          <a:blip r:embed="rId6" cstate="print"/>
          <a:srcRect l="31250" t="5208" r="32812" b="21875"/>
          <a:stretch>
            <a:fillRect/>
          </a:stretch>
        </p:blipFill>
        <p:spPr bwMode="auto">
          <a:xfrm>
            <a:off x="2071670" y="3071810"/>
            <a:ext cx="2357454" cy="3587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F:\конкурс Лучшее ДОУ\ТАЯ\20170523_094030.jpg"/>
          <p:cNvPicPr>
            <a:picLocks noChangeAspect="1" noChangeArrowheads="1"/>
          </p:cNvPicPr>
          <p:nvPr/>
        </p:nvPicPr>
        <p:blipFill>
          <a:blip r:embed="rId2" cstate="print"/>
          <a:srcRect l="13281" r="4687"/>
          <a:stretch>
            <a:fillRect/>
          </a:stretch>
        </p:blipFill>
        <p:spPr bwMode="auto">
          <a:xfrm>
            <a:off x="6500826" y="2928934"/>
            <a:ext cx="2500321" cy="1714494"/>
          </a:xfrm>
          <a:prstGeom prst="rect">
            <a:avLst/>
          </a:prstGeom>
          <a:noFill/>
        </p:spPr>
      </p:pic>
      <p:pic>
        <p:nvPicPr>
          <p:cNvPr id="5123" name="Picture 3" descr="F:\конкурс Лучшее ДОУ\ТАЯ\20170523_1023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4018" t="7260" r="22477" b="13819"/>
          <a:stretch>
            <a:fillRect/>
          </a:stretch>
        </p:blipFill>
        <p:spPr bwMode="auto">
          <a:xfrm>
            <a:off x="4000496" y="3143248"/>
            <a:ext cx="2310305" cy="2357454"/>
          </a:xfrm>
          <a:prstGeom prst="rect">
            <a:avLst/>
          </a:prstGeom>
          <a:noFill/>
        </p:spPr>
      </p:pic>
      <p:pic>
        <p:nvPicPr>
          <p:cNvPr id="5124" name="Picture 4" descr="F:\конкурс Лучшее ДОУ\ТАЯ\20170523_102437.jpg"/>
          <p:cNvPicPr>
            <a:picLocks noChangeAspect="1" noChangeArrowheads="1"/>
          </p:cNvPicPr>
          <p:nvPr/>
        </p:nvPicPr>
        <p:blipFill>
          <a:blip r:embed="rId4" cstate="print"/>
          <a:srcRect l="34375" t="9722" r="8593" b="11111"/>
          <a:stretch>
            <a:fillRect/>
          </a:stretch>
        </p:blipFill>
        <p:spPr bwMode="auto">
          <a:xfrm>
            <a:off x="6307786" y="857232"/>
            <a:ext cx="2836214" cy="2214578"/>
          </a:xfrm>
          <a:prstGeom prst="rect">
            <a:avLst/>
          </a:prstGeom>
          <a:noFill/>
        </p:spPr>
      </p:pic>
      <p:pic>
        <p:nvPicPr>
          <p:cNvPr id="5125" name="Picture 5" descr="F:\отчетный концерт\IMG-20170523-WA0017.jpg"/>
          <p:cNvPicPr>
            <a:picLocks noChangeAspect="1" noChangeArrowheads="1"/>
          </p:cNvPicPr>
          <p:nvPr/>
        </p:nvPicPr>
        <p:blipFill>
          <a:blip r:embed="rId5"/>
          <a:srcRect l="16429"/>
          <a:stretch>
            <a:fillRect/>
          </a:stretch>
        </p:blipFill>
        <p:spPr bwMode="auto">
          <a:xfrm>
            <a:off x="6000760" y="4500570"/>
            <a:ext cx="2971816" cy="2000264"/>
          </a:xfrm>
          <a:prstGeom prst="rect">
            <a:avLst/>
          </a:prstGeom>
          <a:noFill/>
        </p:spPr>
      </p:pic>
      <p:pic>
        <p:nvPicPr>
          <p:cNvPr id="5126" name="Picture 6" descr="F:\отчетный концерт\IMG-20170523-WA0019.jpg"/>
          <p:cNvPicPr>
            <a:picLocks noChangeAspect="1" noChangeArrowheads="1"/>
          </p:cNvPicPr>
          <p:nvPr/>
        </p:nvPicPr>
        <p:blipFill>
          <a:blip r:embed="rId6"/>
          <a:srcRect l="33594" t="12500" r="24218" b="19444"/>
          <a:stretch>
            <a:fillRect/>
          </a:stretch>
        </p:blipFill>
        <p:spPr bwMode="auto">
          <a:xfrm>
            <a:off x="3357554" y="357166"/>
            <a:ext cx="2912921" cy="2643206"/>
          </a:xfrm>
          <a:prstGeom prst="rect">
            <a:avLst/>
          </a:prstGeom>
          <a:noFill/>
        </p:spPr>
      </p:pic>
      <p:pic>
        <p:nvPicPr>
          <p:cNvPr id="5127" name="Picture 7" descr="F:\ТАЕ\SAM_1306.JPG"/>
          <p:cNvPicPr>
            <a:picLocks noChangeAspect="1" noChangeArrowheads="1"/>
          </p:cNvPicPr>
          <p:nvPr/>
        </p:nvPicPr>
        <p:blipFill>
          <a:blip r:embed="rId7" cstate="print"/>
          <a:srcRect l="31250" t="18359" r="14062"/>
          <a:stretch>
            <a:fillRect/>
          </a:stretch>
        </p:blipFill>
        <p:spPr bwMode="auto">
          <a:xfrm>
            <a:off x="1714480" y="2357430"/>
            <a:ext cx="2655864" cy="2643206"/>
          </a:xfrm>
          <a:prstGeom prst="rect">
            <a:avLst/>
          </a:prstGeom>
          <a:noFill/>
        </p:spPr>
      </p:pic>
      <p:pic>
        <p:nvPicPr>
          <p:cNvPr id="9" name="Picture 2" descr="http://framepiconline.com/frames/preview/childrens/53c4bceab39f8_b.png"/>
          <p:cNvPicPr>
            <a:picLocks noChangeAspect="1" noChangeArrowheads="1"/>
          </p:cNvPicPr>
          <p:nvPr/>
        </p:nvPicPr>
        <p:blipFill>
          <a:blip r:embed="rId8"/>
          <a:srcRect l="2344" t="6250" r="25000"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ramepiconline.com/frames/preview/childrens/53c4bceab39f8_b.png"/>
          <p:cNvPicPr>
            <a:picLocks noChangeAspect="1" noChangeArrowheads="1"/>
          </p:cNvPicPr>
          <p:nvPr/>
        </p:nvPicPr>
        <p:blipFill>
          <a:blip r:embed="rId2"/>
          <a:srcRect l="2344" t="6250" r="25000"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F:\отчетный концерт\IMG-20170523-WA0030.jpg"/>
          <p:cNvPicPr>
            <a:picLocks noChangeAspect="1" noChangeArrowheads="1"/>
          </p:cNvPicPr>
          <p:nvPr/>
        </p:nvPicPr>
        <p:blipFill>
          <a:blip r:embed="rId3"/>
          <a:srcRect l="24219"/>
          <a:stretch>
            <a:fillRect/>
          </a:stretch>
        </p:blipFill>
        <p:spPr bwMode="auto">
          <a:xfrm>
            <a:off x="4929190" y="3357562"/>
            <a:ext cx="3945942" cy="2928940"/>
          </a:xfrm>
          <a:prstGeom prst="rect">
            <a:avLst/>
          </a:prstGeom>
          <a:noFill/>
        </p:spPr>
      </p:pic>
      <p:pic>
        <p:nvPicPr>
          <p:cNvPr id="6147" name="Picture 3" descr="F:\отчетный концерт\IMG-20170523-WA0047.jpg"/>
          <p:cNvPicPr>
            <a:picLocks noChangeAspect="1" noChangeArrowheads="1"/>
          </p:cNvPicPr>
          <p:nvPr/>
        </p:nvPicPr>
        <p:blipFill>
          <a:blip r:embed="rId4"/>
          <a:srcRect l="26562" t="9722" r="12500" b="1389"/>
          <a:stretch>
            <a:fillRect/>
          </a:stretch>
        </p:blipFill>
        <p:spPr bwMode="auto">
          <a:xfrm>
            <a:off x="5500694" y="642918"/>
            <a:ext cx="3357586" cy="2754942"/>
          </a:xfrm>
          <a:prstGeom prst="rect">
            <a:avLst/>
          </a:prstGeom>
          <a:noFill/>
        </p:spPr>
      </p:pic>
      <p:pic>
        <p:nvPicPr>
          <p:cNvPr id="6148" name="Picture 4" descr="F:\отчетный концерт\IMG-20170523-WA0048.jpg"/>
          <p:cNvPicPr>
            <a:picLocks noChangeAspect="1" noChangeArrowheads="1"/>
          </p:cNvPicPr>
          <p:nvPr/>
        </p:nvPicPr>
        <p:blipFill>
          <a:blip r:embed="rId5"/>
          <a:srcRect t="44792" b="23958"/>
          <a:stretch>
            <a:fillRect/>
          </a:stretch>
        </p:blipFill>
        <p:spPr bwMode="auto">
          <a:xfrm>
            <a:off x="1785918" y="1428736"/>
            <a:ext cx="3857625" cy="2143140"/>
          </a:xfrm>
          <a:prstGeom prst="rect">
            <a:avLst/>
          </a:prstGeom>
          <a:noFill/>
        </p:spPr>
      </p:pic>
      <p:pic>
        <p:nvPicPr>
          <p:cNvPr id="6149" name="Picture 5" descr="F:\ПДО\IMG-20180313-WA0016.jpg"/>
          <p:cNvPicPr>
            <a:picLocks noChangeAspect="1" noChangeArrowheads="1"/>
          </p:cNvPicPr>
          <p:nvPr/>
        </p:nvPicPr>
        <p:blipFill>
          <a:blip r:embed="rId6"/>
          <a:srcRect t="21875" b="33333"/>
          <a:stretch>
            <a:fillRect/>
          </a:stretch>
        </p:blipFill>
        <p:spPr bwMode="auto">
          <a:xfrm>
            <a:off x="2500298" y="3429000"/>
            <a:ext cx="2511942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D:\фото МО, Осень\IMG_7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28670"/>
            <a:ext cx="3714776" cy="2476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357166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Изготовление и роспись Дымковской игрушки</a:t>
            </a:r>
            <a:endParaRPr lang="ru-RU" dirty="0"/>
          </a:p>
        </p:txBody>
      </p:sp>
      <p:pic>
        <p:nvPicPr>
          <p:cNvPr id="21506" name="Picture 2" descr="D:\фото МО, Осень\IMG_7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357562"/>
            <a:ext cx="4893471" cy="3262314"/>
          </a:xfrm>
          <a:prstGeom prst="rect">
            <a:avLst/>
          </a:prstGeom>
          <a:noFill/>
        </p:spPr>
      </p:pic>
      <p:pic>
        <p:nvPicPr>
          <p:cNvPr id="21508" name="Picture 4" descr="D:\фото МО, Осень\IMG_7029.JPG"/>
          <p:cNvPicPr>
            <a:picLocks noChangeAspect="1" noChangeArrowheads="1"/>
          </p:cNvPicPr>
          <p:nvPr/>
        </p:nvPicPr>
        <p:blipFill>
          <a:blip r:embed="rId4" cstate="print"/>
          <a:srcRect l="6849" t="9588" r="2739"/>
          <a:stretch>
            <a:fillRect/>
          </a:stretch>
        </p:blipFill>
        <p:spPr bwMode="auto">
          <a:xfrm>
            <a:off x="4714876" y="1071546"/>
            <a:ext cx="3857652" cy="2571768"/>
          </a:xfrm>
          <a:prstGeom prst="rect">
            <a:avLst/>
          </a:prstGeom>
          <a:noFill/>
        </p:spPr>
      </p:pic>
      <p:pic>
        <p:nvPicPr>
          <p:cNvPr id="7" name="Picture 4" descr="https://avatanplus.com/files/resources/original/589de45138ffc15a28c3dd51.png"/>
          <p:cNvPicPr>
            <a:picLocks noChangeAspect="1" noChangeArrowheads="1"/>
          </p:cNvPicPr>
          <p:nvPr/>
        </p:nvPicPr>
        <p:blipFill>
          <a:blip r:embed="rId5"/>
          <a:srcRect l="12178" t="7882" r="56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avatanplus.com/files/resources/original/589de45138ffc15a28c3dd51.png"/>
          <p:cNvPicPr>
            <a:picLocks noChangeAspect="1" noChangeArrowheads="1"/>
          </p:cNvPicPr>
          <p:nvPr/>
        </p:nvPicPr>
        <p:blipFill>
          <a:blip r:embed="rId2"/>
          <a:srcRect l="12178" t="7882" r="56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F:\конкурс Лучшее ДОУ\ТАЯ\20170202_083745.jpg"/>
          <p:cNvPicPr>
            <a:picLocks noChangeAspect="1" noChangeArrowheads="1"/>
          </p:cNvPicPr>
          <p:nvPr/>
        </p:nvPicPr>
        <p:blipFill>
          <a:blip r:embed="rId3" cstate="print"/>
          <a:srcRect l="18750"/>
          <a:stretch>
            <a:fillRect/>
          </a:stretch>
        </p:blipFill>
        <p:spPr bwMode="auto">
          <a:xfrm>
            <a:off x="1857356" y="714356"/>
            <a:ext cx="3405194" cy="2357436"/>
          </a:xfrm>
          <a:prstGeom prst="rect">
            <a:avLst/>
          </a:prstGeom>
          <a:noFill/>
        </p:spPr>
      </p:pic>
      <p:pic>
        <p:nvPicPr>
          <p:cNvPr id="4099" name="Picture 3" descr="F:\конкурс Лучшее ДОУ\ТАЯ\20170427_11060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8975"/>
          <a:stretch>
            <a:fillRect/>
          </a:stretch>
        </p:blipFill>
        <p:spPr bwMode="auto">
          <a:xfrm>
            <a:off x="5072066" y="2571744"/>
            <a:ext cx="3022945" cy="2098615"/>
          </a:xfrm>
          <a:prstGeom prst="rect">
            <a:avLst/>
          </a:prstGeom>
          <a:noFill/>
        </p:spPr>
      </p:pic>
      <p:pic>
        <p:nvPicPr>
          <p:cNvPr id="4100" name="Picture 4" descr="F:\конкурс Лучшее ДОУ\ТАЯ\20170503_113932.jpg"/>
          <p:cNvPicPr>
            <a:picLocks noChangeAspect="1" noChangeArrowheads="1"/>
          </p:cNvPicPr>
          <p:nvPr/>
        </p:nvPicPr>
        <p:blipFill>
          <a:blip r:embed="rId5" cstate="print"/>
          <a:srcRect l="10156" r="4687"/>
          <a:stretch>
            <a:fillRect/>
          </a:stretch>
        </p:blipFill>
        <p:spPr bwMode="auto">
          <a:xfrm>
            <a:off x="714348" y="3143248"/>
            <a:ext cx="3352621" cy="2214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29</Words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</cp:revision>
  <dcterms:created xsi:type="dcterms:W3CDTF">2018-05-11T11:28:03Z</dcterms:created>
  <dcterms:modified xsi:type="dcterms:W3CDTF">2018-05-11T12:00:23Z</dcterms:modified>
</cp:coreProperties>
</file>