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1" r:id="rId5"/>
    <p:sldId id="265" r:id="rId6"/>
    <p:sldId id="269" r:id="rId7"/>
    <p:sldId id="262" r:id="rId8"/>
    <p:sldId id="263" r:id="rId9"/>
    <p:sldId id="268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371600"/>
            <a:ext cx="8382000" cy="38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НАЛИЧИЕ ОБОРУДОВАННЫХ ИГРОВЫХ И ФИЗКУЛЬТУРНЫХ ПЛОЩАДОК  ДЛЯ ДЕТЕЙ </a:t>
            </a:r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В МКОУ «ПРОГИМНАЗИЯ «ЛАСТОЧКА»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12954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Произведена покраска стен всех площадок.   Тематически оформлены дорожки, а также полы внутри них.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F:\новые двор и 9 мая\IMG_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343400" cy="2895600"/>
          </a:xfrm>
          <a:prstGeom prst="rect">
            <a:avLst/>
          </a:prstGeom>
          <a:noFill/>
        </p:spPr>
      </p:pic>
      <p:pic>
        <p:nvPicPr>
          <p:cNvPr id="9219" name="Picture 3" descr="F:\новые двор и 9 мая\IMG_0622.JPG"/>
          <p:cNvPicPr>
            <a:picLocks noChangeAspect="1" noChangeArrowheads="1"/>
          </p:cNvPicPr>
          <p:nvPr/>
        </p:nvPicPr>
        <p:blipFill>
          <a:blip r:embed="rId4" cstate="print"/>
          <a:srcRect b="20833"/>
          <a:stretch>
            <a:fillRect/>
          </a:stretch>
        </p:blipFill>
        <p:spPr bwMode="auto">
          <a:xfrm>
            <a:off x="3429000" y="1752600"/>
            <a:ext cx="5486400" cy="2895600"/>
          </a:xfrm>
          <a:prstGeom prst="rect">
            <a:avLst/>
          </a:prstGeom>
          <a:noFill/>
        </p:spPr>
      </p:pic>
      <p:pic>
        <p:nvPicPr>
          <p:cNvPr id="9220" name="Picture 4" descr="F:\новые двор и 9 мая\IMG_0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МКОУ  «ПРОГИМНАЗИЯ «ЛАСТОЧКА»  имеется 1 спортивная площадка. Которая включает в себя: футбольное поле, баскетбольные  кольца, спортивные сооружения для двигательной активности детей.</a:t>
            </a:r>
            <a:endParaRPr lang="ru-RU" dirty="0"/>
          </a:p>
        </p:txBody>
      </p:sp>
      <p:pic>
        <p:nvPicPr>
          <p:cNvPr id="2049" name="Picture 1" descr="F:\новые двор и 9 мая\IMG_0629.JPG"/>
          <p:cNvPicPr>
            <a:picLocks noChangeAspect="1" noChangeArrowheads="1"/>
          </p:cNvPicPr>
          <p:nvPr/>
        </p:nvPicPr>
        <p:blipFill>
          <a:blip r:embed="rId3" cstate="print"/>
          <a:srcRect l="21739" b="41304"/>
          <a:stretch>
            <a:fillRect/>
          </a:stretch>
        </p:blipFill>
        <p:spPr bwMode="auto">
          <a:xfrm>
            <a:off x="381000" y="4495800"/>
            <a:ext cx="4267200" cy="2133600"/>
          </a:xfrm>
          <a:prstGeom prst="rect">
            <a:avLst/>
          </a:prstGeom>
          <a:noFill/>
        </p:spPr>
      </p:pic>
      <p:pic>
        <p:nvPicPr>
          <p:cNvPr id="2050" name="Picture 2" descr="F:\новые двор и 9 мая\IMG_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657600" cy="2438400"/>
          </a:xfrm>
          <a:prstGeom prst="rect">
            <a:avLst/>
          </a:prstGeom>
          <a:noFill/>
        </p:spPr>
      </p:pic>
      <p:pic>
        <p:nvPicPr>
          <p:cNvPr id="2051" name="Picture 3" descr="F:\новые двор и 9 мая\IMG_0632.JPG"/>
          <p:cNvPicPr>
            <a:picLocks noChangeAspect="1" noChangeArrowheads="1"/>
          </p:cNvPicPr>
          <p:nvPr/>
        </p:nvPicPr>
        <p:blipFill>
          <a:blip r:embed="rId5" cstate="print"/>
          <a:srcRect b="12264"/>
          <a:stretch>
            <a:fillRect/>
          </a:stretch>
        </p:blipFill>
        <p:spPr bwMode="auto">
          <a:xfrm>
            <a:off x="4572000" y="2209800"/>
            <a:ext cx="4038600" cy="2362200"/>
          </a:xfrm>
          <a:prstGeom prst="rect">
            <a:avLst/>
          </a:prstGeom>
          <a:noFill/>
        </p:spPr>
      </p:pic>
      <p:pic>
        <p:nvPicPr>
          <p:cNvPr id="2052" name="Picture 4" descr="F:\новые двор и 9 мая\IMG_0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4384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143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u="sng" dirty="0" smtClean="0"/>
              <a:t>Игровые площадки: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Имеются 6 крытых площадок оборудованных песочницами в 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САН.ПИН. скамейками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столиками, съёмными качелями, спорт инвентарём.</a:t>
            </a:r>
            <a:endParaRPr lang="ru-RU" dirty="0"/>
          </a:p>
        </p:txBody>
      </p:sp>
      <p:pic>
        <p:nvPicPr>
          <p:cNvPr id="6" name="Picture 2" descr="F:\новые двор и 9 мая\IMG_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7276">
            <a:off x="243928" y="2427007"/>
            <a:ext cx="4656494" cy="310432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24578" name="Picture 2" descr="F:\новые двор и 9 мая\IMG_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4572000" cy="30480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066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игровых площадках групп были обновлены песочницы. Все песочницы  имеют крышки, что соответствует САНПИН. </a:t>
            </a:r>
            <a:endParaRPr lang="ru-RU" dirty="0"/>
          </a:p>
        </p:txBody>
      </p:sp>
      <p:pic>
        <p:nvPicPr>
          <p:cNvPr id="6" name="Picture 3" descr="F:\новые двор и 9 мая\IMG_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600392" cy="306692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121" name="Picture 1" descr="F:\новые двор и 9 мая\IMG_0638.JPG"/>
          <p:cNvPicPr>
            <a:picLocks noChangeAspect="1" noChangeArrowheads="1"/>
          </p:cNvPicPr>
          <p:nvPr/>
        </p:nvPicPr>
        <p:blipFill>
          <a:blip r:embed="rId4" cstate="print"/>
          <a:srcRect r="14167"/>
          <a:stretch>
            <a:fillRect/>
          </a:stretch>
        </p:blipFill>
        <p:spPr bwMode="auto">
          <a:xfrm>
            <a:off x="152400" y="2286000"/>
            <a:ext cx="4191000" cy="325514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04644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Изготовлено новое игровое оборудование на всех участках:   фигурки животных, кораблики, машины, игровые столы, зоны отдыха для детей и т.д.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:\новые двор и 9 мая\IMG_0634.JPG"/>
          <p:cNvPicPr>
            <a:picLocks noChangeAspect="1" noChangeArrowheads="1"/>
          </p:cNvPicPr>
          <p:nvPr/>
        </p:nvPicPr>
        <p:blipFill>
          <a:blip r:embed="rId3" cstate="print"/>
          <a:srcRect l="5691" r="4878" b="17073"/>
          <a:stretch>
            <a:fillRect/>
          </a:stretch>
        </p:blipFill>
        <p:spPr bwMode="auto">
          <a:xfrm>
            <a:off x="533400" y="2057400"/>
            <a:ext cx="4437529" cy="2743200"/>
          </a:xfrm>
          <a:prstGeom prst="rect">
            <a:avLst/>
          </a:prstGeom>
          <a:noFill/>
        </p:spPr>
      </p:pic>
      <p:pic>
        <p:nvPicPr>
          <p:cNvPr id="1027" name="Picture 3" descr="F:\новые двор и 9 мая\IMG_0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5814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F:\новые двор и 9 мая\IMG_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914900" cy="3276600"/>
          </a:xfrm>
          <a:prstGeom prst="rect">
            <a:avLst/>
          </a:prstGeom>
          <a:noFill/>
        </p:spPr>
      </p:pic>
      <p:pic>
        <p:nvPicPr>
          <p:cNvPr id="7" name="Picture 2" descr="F:\новые двор и 9 мая\IMG_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352800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762001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активизации самостоятельной двигательной активности значительную роль играет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среда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Вступивший в силу ФГОС ставит к развивающей предметно- пространственной среде определенные требования: насыщенность,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вариативность, доступность, безопасность,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стараемся сделать так, чтобы среда была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насыщена различным оборудованием и спортивным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инвентарѐм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способствующим развитию игр: </a:t>
            </a:r>
          </a:p>
        </p:txBody>
      </p:sp>
      <p:pic>
        <p:nvPicPr>
          <p:cNvPr id="4097" name="Picture 1" descr="F:\новые двор и 9 мая\IMG_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4572000" cy="304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099" name="Picture 3" descr="F:\новые двор и 9 мая\IMG_0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4343400" cy="2895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066800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стимулирования двигательной активности на участке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 создают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полосы препятствий, чтобы дети могли выполнять различные двигательные задания. (пройти по дорожкам, перепрыгнуть с кочки на кочку, пролезть в туннель, залезть на лестницу и др.)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Организовывают пространство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чтобы появилась возможность для многовариантных игр.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Выносятся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(вертушки, качели и др.) и мелкие физкультурные пособия (палки, обручи, мячи, скакалки и 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:\справка мо\IMG_3067.JPG"/>
          <p:cNvPicPr>
            <a:picLocks noChangeAspect="1" noChangeArrowheads="1"/>
          </p:cNvPicPr>
          <p:nvPr/>
        </p:nvPicPr>
        <p:blipFill>
          <a:blip r:embed="rId3" cstate="print"/>
          <a:srcRect l="16516" t="16516" b="6410"/>
          <a:stretch>
            <a:fillRect/>
          </a:stretch>
        </p:blipFill>
        <p:spPr bwMode="auto">
          <a:xfrm>
            <a:off x="229442" y="3102140"/>
            <a:ext cx="3486252" cy="2145719"/>
          </a:xfrm>
          <a:prstGeom prst="rect">
            <a:avLst/>
          </a:prstGeom>
          <a:noFill/>
        </p:spPr>
      </p:pic>
      <p:pic>
        <p:nvPicPr>
          <p:cNvPr id="7" name="Picture 2" descr="C:\Users\admin\Desktop\LXRV5778.JPG"/>
          <p:cNvPicPr>
            <a:picLocks noChangeAspect="1" noChangeArrowheads="1"/>
          </p:cNvPicPr>
          <p:nvPr/>
        </p:nvPicPr>
        <p:blipFill>
          <a:blip r:embed="rId4" cstate="print"/>
          <a:srcRect l="12866" t="14036" b="17342"/>
          <a:stretch>
            <a:fillRect/>
          </a:stretch>
        </p:blipFill>
        <p:spPr bwMode="auto">
          <a:xfrm>
            <a:off x="4495800" y="2971800"/>
            <a:ext cx="4038600" cy="2385439"/>
          </a:xfrm>
          <a:prstGeom prst="rect">
            <a:avLst/>
          </a:prstGeom>
          <a:noFill/>
        </p:spPr>
      </p:pic>
      <p:pic>
        <p:nvPicPr>
          <p:cNvPr id="9" name="Picture 2" descr="F:\справка мо\DSC01287.JPG"/>
          <p:cNvPicPr>
            <a:picLocks noChangeAspect="1" noChangeArrowheads="1"/>
          </p:cNvPicPr>
          <p:nvPr/>
        </p:nvPicPr>
        <p:blipFill>
          <a:blip r:embed="rId5" cstate="print"/>
          <a:srcRect t="25000"/>
          <a:stretch>
            <a:fillRect/>
          </a:stretch>
        </p:blipFill>
        <p:spPr bwMode="auto">
          <a:xfrm flipH="1">
            <a:off x="2362200" y="4724400"/>
            <a:ext cx="345638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zymyannyi9.pn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F:\новые двор и 9 мая\IMG_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7223">
            <a:off x="281720" y="3556610"/>
            <a:ext cx="3810000" cy="2540000"/>
          </a:xfrm>
          <a:prstGeom prst="rect">
            <a:avLst/>
          </a:prstGeom>
          <a:noFill/>
        </p:spPr>
      </p:pic>
      <p:pic>
        <p:nvPicPr>
          <p:cNvPr id="23555" name="Picture 3" descr="F:\новые двор и 9 мая\IMG_0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762000"/>
            <a:ext cx="4000500" cy="2667000"/>
          </a:xfrm>
          <a:prstGeom prst="rect">
            <a:avLst/>
          </a:prstGeom>
          <a:noFill/>
        </p:spPr>
      </p:pic>
      <p:pic>
        <p:nvPicPr>
          <p:cNvPr id="23556" name="Picture 4" descr="F:\новые двор и 9 мая\IMG_0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242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Магнат</dc:creator>
  <cp:lastModifiedBy>Магнат</cp:lastModifiedBy>
  <cp:revision>6</cp:revision>
  <dcterms:created xsi:type="dcterms:W3CDTF">2018-05-09T16:59:24Z</dcterms:created>
  <dcterms:modified xsi:type="dcterms:W3CDTF">2018-05-09T17:51:54Z</dcterms:modified>
</cp:coreProperties>
</file>