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71" r:id="rId7"/>
    <p:sldId id="266" r:id="rId8"/>
    <p:sldId id="267" r:id="rId9"/>
    <p:sldId id="261" r:id="rId10"/>
    <p:sldId id="272" r:id="rId11"/>
    <p:sldId id="268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4" d="100"/>
          <a:sy n="84" d="100"/>
        </p:scale>
        <p:origin x="-744" y="-4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8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F:\конкурс Лучшее ДОУ\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214414" y="1071546"/>
            <a:ext cx="750099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Организация р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аботы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одарёнными детьми и детьми,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имеющими повышенную мотивацию к учебно-познавательной деятельности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5 – 7 лет в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МКОУ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ПРОГИМНАЗИЯ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ЛАСТОЧКА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45540" y="3857628"/>
            <a:ext cx="4698460" cy="2642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1142985"/>
            <a:ext cx="4699033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http://framepiconline.com/frames/preview/childrens/53c4bceab39f8_b.png"/>
          <p:cNvPicPr>
            <a:picLocks noChangeAspect="1" noChangeArrowheads="1"/>
          </p:cNvPicPr>
          <p:nvPr/>
        </p:nvPicPr>
        <p:blipFill>
          <a:blip r:embed="rId4"/>
          <a:srcRect l="2344" t="6250" r="25000" b="729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215074" y="1285860"/>
            <a:ext cx="23574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Поздравление для дошкольных работников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F:\одарённые фото\IMG_25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143248"/>
            <a:ext cx="3714744" cy="2786058"/>
          </a:xfrm>
          <a:prstGeom prst="rect">
            <a:avLst/>
          </a:prstGeom>
          <a:noFill/>
        </p:spPr>
      </p:pic>
      <p:pic>
        <p:nvPicPr>
          <p:cNvPr id="4" name="Picture 4" descr="https://avatanplus.com/files/resources/original/589de45138ffc15a28c3dd51.png"/>
          <p:cNvPicPr>
            <a:picLocks noChangeAspect="1" noChangeArrowheads="1"/>
          </p:cNvPicPr>
          <p:nvPr/>
        </p:nvPicPr>
        <p:blipFill>
          <a:blip r:embed="rId3"/>
          <a:srcRect l="12178" t="7882" r="5642"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274638"/>
            <a:ext cx="6686568" cy="101122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Наши талантливые детишки</a:t>
            </a:r>
            <a:endParaRPr lang="ru-RU" dirty="0"/>
          </a:p>
        </p:txBody>
      </p:sp>
      <p:pic>
        <p:nvPicPr>
          <p:cNvPr id="1026" name="Picture 2" descr="F:\конкурс Лучшее ДОУ\ТАЯ\20160301_0926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408007">
            <a:off x="410151" y="1097685"/>
            <a:ext cx="3551977" cy="1997987"/>
          </a:xfrm>
          <a:prstGeom prst="rect">
            <a:avLst/>
          </a:prstGeom>
          <a:noFill/>
        </p:spPr>
      </p:pic>
      <p:pic>
        <p:nvPicPr>
          <p:cNvPr id="1027" name="Picture 3" descr="F:\конкурс Лучшее ДОУ\ТАЯ\20161018_0819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5" y="1142984"/>
            <a:ext cx="2921021" cy="1643074"/>
          </a:xfrm>
          <a:prstGeom prst="rect">
            <a:avLst/>
          </a:prstGeom>
          <a:noFill/>
        </p:spPr>
      </p:pic>
      <p:pic>
        <p:nvPicPr>
          <p:cNvPr id="1028" name="Picture 4" descr="F:\конкурс Лучшее ДОУ\ТАЯ\20170202_083745.jpg"/>
          <p:cNvPicPr>
            <a:picLocks noChangeAspect="1" noChangeArrowheads="1"/>
          </p:cNvPicPr>
          <p:nvPr/>
        </p:nvPicPr>
        <p:blipFill>
          <a:blip r:embed="rId6" cstate="print"/>
          <a:srcRect l="17969" t="6944"/>
          <a:stretch>
            <a:fillRect/>
          </a:stretch>
        </p:blipFill>
        <p:spPr bwMode="auto">
          <a:xfrm>
            <a:off x="5897304" y="3286124"/>
            <a:ext cx="3246696" cy="2071702"/>
          </a:xfrm>
          <a:prstGeom prst="rect">
            <a:avLst/>
          </a:prstGeom>
          <a:noFill/>
        </p:spPr>
      </p:pic>
      <p:pic>
        <p:nvPicPr>
          <p:cNvPr id="1030" name="Picture 6" descr="F:\одарённые фото\IMG_432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8992" y="2214554"/>
            <a:ext cx="2786082" cy="20895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avatanplus.com/files/resources/original/589de45138ffc15a28c3dd51.png"/>
          <p:cNvPicPr>
            <a:picLocks noChangeAspect="1" noChangeArrowheads="1"/>
          </p:cNvPicPr>
          <p:nvPr/>
        </p:nvPicPr>
        <p:blipFill>
          <a:blip r:embed="rId2"/>
          <a:srcRect l="12178" t="7882" r="5642"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Наши активные участники всероссийских и республиканских конкурсов</a:t>
            </a:r>
            <a:endParaRPr lang="ru-RU" sz="2800" dirty="0"/>
          </a:p>
        </p:txBody>
      </p:sp>
      <p:pic>
        <p:nvPicPr>
          <p:cNvPr id="5122" name="Picture 2" descr="F:\одарённые фото\IMG_43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3786190"/>
            <a:ext cx="3238491" cy="2428868"/>
          </a:xfrm>
          <a:prstGeom prst="rect">
            <a:avLst/>
          </a:prstGeom>
          <a:noFill/>
        </p:spPr>
      </p:pic>
      <p:pic>
        <p:nvPicPr>
          <p:cNvPr id="5123" name="Picture 3" descr="F:\одарённые фото\IMG_4331.JPG"/>
          <p:cNvPicPr>
            <a:picLocks noChangeAspect="1" noChangeArrowheads="1"/>
          </p:cNvPicPr>
          <p:nvPr/>
        </p:nvPicPr>
        <p:blipFill>
          <a:blip r:embed="rId4" cstate="print"/>
          <a:srcRect l="16279" r="4650" b="13178"/>
          <a:stretch>
            <a:fillRect/>
          </a:stretch>
        </p:blipFill>
        <p:spPr bwMode="auto">
          <a:xfrm>
            <a:off x="5429256" y="1428736"/>
            <a:ext cx="2949375" cy="2428868"/>
          </a:xfrm>
          <a:prstGeom prst="rect">
            <a:avLst/>
          </a:prstGeom>
          <a:noFill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426545">
            <a:off x="1125761" y="1502134"/>
            <a:ext cx="2966809" cy="222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avatanplus.com/files/resources/original/589de45138ffc15a28c3dd51.png"/>
          <p:cNvPicPr>
            <a:picLocks noChangeAspect="1" noChangeArrowheads="1"/>
          </p:cNvPicPr>
          <p:nvPr/>
        </p:nvPicPr>
        <p:blipFill>
          <a:blip r:embed="rId2"/>
          <a:srcRect l="12178" t="7882" r="564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760702" y="214290"/>
            <a:ext cx="36225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«</a:t>
            </a:r>
            <a:r>
              <a:rPr lang="ru-RU" b="1" dirty="0" err="1" smtClean="0"/>
              <a:t>Генеологическое</a:t>
            </a:r>
            <a:r>
              <a:rPr lang="ru-RU" b="1" dirty="0" smtClean="0"/>
              <a:t> древо семьи»</a:t>
            </a:r>
          </a:p>
          <a:p>
            <a:r>
              <a:rPr lang="ru-RU" b="1" dirty="0" smtClean="0"/>
              <a:t>Творческие работы с детьми</a:t>
            </a:r>
            <a:endParaRPr lang="ru-RU" dirty="0"/>
          </a:p>
        </p:txBody>
      </p:sp>
      <p:pic>
        <p:nvPicPr>
          <p:cNvPr id="8" name="Рисунок 7" descr="C:\Users\User\Desktop\Новая папка\2017-02-08 16.59.18.jp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 rot="21289556">
            <a:off x="388094" y="1048745"/>
            <a:ext cx="2771194" cy="2395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User\Desktop\Новая папка\2017-02-14 08.53.25.jpg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 rot="196030">
            <a:off x="6283880" y="1302084"/>
            <a:ext cx="2347441" cy="2481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user220416\AppData\Local\Microsoft\Windows\INetCache\Content.Word\WP_20170227_15_23_08_Pro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16" y="3786190"/>
            <a:ext cx="2970212" cy="250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user220416\AppData\Local\Microsoft\Windows\INetCache\Content.Word\WP_20170302_10_24_52_Pro.jpg"/>
          <p:cNvPicPr/>
          <p:nvPr/>
        </p:nvPicPr>
        <p:blipFill>
          <a:blip r:embed="rId6" cstate="print"/>
          <a:srcRect t="21186"/>
          <a:stretch>
            <a:fillRect/>
          </a:stretch>
        </p:blipFill>
        <p:spPr bwMode="auto">
          <a:xfrm>
            <a:off x="3571868" y="1142984"/>
            <a:ext cx="255746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642910" y="357166"/>
            <a:ext cx="77153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ИГРА ВИКТОРИНА ДЛЯ ДЕТЕЙ СТАРШИХ ГРУПП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WP_20170511_11_30_00_Pr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439259">
            <a:off x="928662" y="1285860"/>
            <a:ext cx="3811953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0" y="642918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гостях у сказки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4" descr="WP_20170511_11_41_29_Pr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87236">
            <a:off x="5177440" y="1234151"/>
            <a:ext cx="3447290" cy="1938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5" descr="WP_20170511_11_56_44_Pr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3214686"/>
            <a:ext cx="4320170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 descr="https://avatanplus.com/files/resources/original/589de45138ffc15a28c3dd51.png"/>
          <p:cNvPicPr>
            <a:picLocks noChangeAspect="1" noChangeArrowheads="1"/>
          </p:cNvPicPr>
          <p:nvPr/>
        </p:nvPicPr>
        <p:blipFill>
          <a:blip r:embed="rId5"/>
          <a:srcRect l="12178" t="7882" r="5642"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285728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Интеллектуально-познавательная игра-викторина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детьми, и с родителями подготовительной группы.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C:\Users\user220416\AppData\Local\Microsoft\Windows\INetCache\Content.Word\2018-01-31 00-17-51.jpg"/>
          <p:cNvPicPr/>
          <p:nvPr/>
        </p:nvPicPr>
        <p:blipFill>
          <a:blip r:embed="rId2" cstate="print"/>
          <a:srcRect t="16607"/>
          <a:stretch>
            <a:fillRect/>
          </a:stretch>
        </p:blipFill>
        <p:spPr bwMode="auto">
          <a:xfrm rot="21329326">
            <a:off x="796572" y="1191732"/>
            <a:ext cx="314327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220416\AppData\Local\Microsoft\Windows\INetCache\Content.Word\2018-01-31 14-21-4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0592">
            <a:off x="4563991" y="2882760"/>
            <a:ext cx="3749403" cy="2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220416\AppData\Local\Microsoft\Windows\INetCache\Content.Word\2018-01-31 14-21-5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3571876"/>
            <a:ext cx="3286148" cy="2218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220416\AppData\Local\Microsoft\Windows\INetCache\Content.Word\2018-01-31 00-17-4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928670"/>
            <a:ext cx="3286148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 descr="https://avatanplus.com/files/resources/original/589de45138ffc15a28c3dd51.png"/>
          <p:cNvPicPr>
            <a:picLocks noChangeAspect="1" noChangeArrowheads="1"/>
          </p:cNvPicPr>
          <p:nvPr/>
        </p:nvPicPr>
        <p:blipFill>
          <a:blip r:embed="rId6"/>
          <a:srcRect l="12178" t="7882" r="564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785786" y="357166"/>
            <a:ext cx="835821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Интеллектуальная викторина для  дошкольников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«Самый, самая, самое»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D:\ОБШИЕ фотки\фото на 2015-2016гг\фото род.соб.ст.Б\20160504_10502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428144">
            <a:off x="567823" y="1598553"/>
            <a:ext cx="4007828" cy="2813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ОБШИЕ фотки\фото на 2015-2016гг\фото род.соб.ст.Б\20160504_10492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40202">
            <a:off x="4803289" y="2328062"/>
            <a:ext cx="3785437" cy="2665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 descr="https://avatanplus.com/files/resources/original/589de45138ffc15a28c3dd51.png"/>
          <p:cNvPicPr>
            <a:picLocks noChangeAspect="1" noChangeArrowheads="1"/>
          </p:cNvPicPr>
          <p:nvPr/>
        </p:nvPicPr>
        <p:blipFill>
          <a:blip r:embed="rId4"/>
          <a:srcRect l="12178" t="7882" r="5642"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st.depositphotos.com/1719108/1368/i/950/depositphotos_13686657-stock-photo-the-framing-for-misc-us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04775"/>
            <a:ext cx="9744075" cy="696277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214546" y="642918"/>
            <a:ext cx="4857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Литературная гостиная</a:t>
            </a:r>
          </a:p>
          <a:p>
            <a:r>
              <a:rPr lang="ru-RU" dirty="0" smtClean="0"/>
              <a:t>               Торжественное награждение</a:t>
            </a:r>
            <a:endParaRPr lang="ru-RU" dirty="0"/>
          </a:p>
        </p:txBody>
      </p:sp>
      <p:pic>
        <p:nvPicPr>
          <p:cNvPr id="3075" name="Picture 3" descr="F:\одарённые фото\JZFG4615.JPG"/>
          <p:cNvPicPr>
            <a:picLocks noChangeAspect="1" noChangeArrowheads="1"/>
          </p:cNvPicPr>
          <p:nvPr/>
        </p:nvPicPr>
        <p:blipFill>
          <a:blip r:embed="rId3"/>
          <a:srcRect l="6522" t="6522" r="2173" b="11956"/>
          <a:stretch>
            <a:fillRect/>
          </a:stretch>
        </p:blipFill>
        <p:spPr bwMode="auto">
          <a:xfrm>
            <a:off x="1000100" y="1428736"/>
            <a:ext cx="7500991" cy="4464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3108" y="428604"/>
            <a:ext cx="6000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Участие в Республиканском конкурсе исследовательских работ «Науки юношей питают»</a:t>
            </a:r>
            <a:endParaRPr lang="ru-RU" dirty="0"/>
          </a:p>
        </p:txBody>
      </p:sp>
      <p:pic>
        <p:nvPicPr>
          <p:cNvPr id="2050" name="Picture 2" descr="F:\одарённые фото\IMG_13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3" y="3250406"/>
            <a:ext cx="4000529" cy="3000396"/>
          </a:xfrm>
          <a:prstGeom prst="rect">
            <a:avLst/>
          </a:prstGeom>
          <a:noFill/>
        </p:spPr>
      </p:pic>
      <p:pic>
        <p:nvPicPr>
          <p:cNvPr id="2051" name="Picture 3" descr="F:\одарённые фото\IMG_1291.JPG"/>
          <p:cNvPicPr>
            <a:picLocks noChangeAspect="1" noChangeArrowheads="1"/>
          </p:cNvPicPr>
          <p:nvPr/>
        </p:nvPicPr>
        <p:blipFill>
          <a:blip r:embed="rId3" cstate="print"/>
          <a:srcRect l="5500" r="13499" b="6000"/>
          <a:stretch>
            <a:fillRect/>
          </a:stretch>
        </p:blipFill>
        <p:spPr bwMode="auto">
          <a:xfrm>
            <a:off x="6072198" y="3071810"/>
            <a:ext cx="2786082" cy="2424906"/>
          </a:xfrm>
          <a:prstGeom prst="rect">
            <a:avLst/>
          </a:prstGeom>
          <a:noFill/>
        </p:spPr>
      </p:pic>
      <p:pic>
        <p:nvPicPr>
          <p:cNvPr id="22529" name="Picture 1" descr="F:\мадина\IMG-20180313-WA003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2" y="1000108"/>
            <a:ext cx="3309929" cy="2482446"/>
          </a:xfrm>
          <a:prstGeom prst="rect">
            <a:avLst/>
          </a:prstGeom>
          <a:noFill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print"/>
          <a:srcRect l="22581" t="9677" r="25806"/>
          <a:stretch>
            <a:fillRect/>
          </a:stretch>
        </p:blipFill>
        <p:spPr bwMode="auto">
          <a:xfrm>
            <a:off x="357158" y="988202"/>
            <a:ext cx="2857520" cy="3333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 descr="https://avatanplus.com/files/resources/original/589de45138ffc15a28c3dd51.png"/>
          <p:cNvPicPr>
            <a:picLocks noChangeAspect="1" noChangeArrowheads="1"/>
          </p:cNvPicPr>
          <p:nvPr/>
        </p:nvPicPr>
        <p:blipFill>
          <a:blip r:embed="rId6"/>
          <a:srcRect l="12178" t="7882" r="5642"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 descr="F:\работа с лепбуками\BRYE4683.JPG"/>
          <p:cNvPicPr>
            <a:picLocks noChangeAspect="1" noChangeArrowheads="1"/>
          </p:cNvPicPr>
          <p:nvPr/>
        </p:nvPicPr>
        <p:blipFill>
          <a:blip r:embed="rId2"/>
          <a:srcRect l="9073" r="2016"/>
          <a:stretch>
            <a:fillRect/>
          </a:stretch>
        </p:blipFill>
        <p:spPr bwMode="auto">
          <a:xfrm>
            <a:off x="4714876" y="3071810"/>
            <a:ext cx="3500462" cy="2214578"/>
          </a:xfrm>
          <a:prstGeom prst="rect">
            <a:avLst/>
          </a:prstGeom>
          <a:noFill/>
        </p:spPr>
      </p:pic>
      <p:pic>
        <p:nvPicPr>
          <p:cNvPr id="26626" name="Picture 2" descr="F:\мадина\IMG-20180313-WA003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285992"/>
            <a:ext cx="2857520" cy="2143140"/>
          </a:xfrm>
          <a:prstGeom prst="rect">
            <a:avLst/>
          </a:prstGeom>
          <a:noFill/>
        </p:spPr>
      </p:pic>
      <p:pic>
        <p:nvPicPr>
          <p:cNvPr id="2050" name="Picture 2" descr="F:\конкурс Лучшее ДОУ\ТАЯ\20170117_1000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928670"/>
            <a:ext cx="3428991" cy="1928808"/>
          </a:xfrm>
          <a:prstGeom prst="rect">
            <a:avLst/>
          </a:prstGeom>
          <a:noFill/>
        </p:spPr>
      </p:pic>
      <p:pic>
        <p:nvPicPr>
          <p:cNvPr id="2051" name="Picture 3" descr="F:\конкурс Лучшее ДОУ\ТАЯ\20170329_112633.jpg"/>
          <p:cNvPicPr>
            <a:picLocks noChangeAspect="1" noChangeArrowheads="1"/>
          </p:cNvPicPr>
          <p:nvPr/>
        </p:nvPicPr>
        <p:blipFill>
          <a:blip r:embed="rId5" cstate="print"/>
          <a:srcRect r="9999"/>
          <a:stretch>
            <a:fillRect/>
          </a:stretch>
        </p:blipFill>
        <p:spPr bwMode="auto">
          <a:xfrm>
            <a:off x="2071670" y="857232"/>
            <a:ext cx="2971858" cy="1857388"/>
          </a:xfrm>
          <a:prstGeom prst="rect">
            <a:avLst/>
          </a:prstGeom>
          <a:noFill/>
        </p:spPr>
      </p:pic>
      <p:pic>
        <p:nvPicPr>
          <p:cNvPr id="2052" name="Picture 4" descr="F:\конкурс Лучшее ДОУ\ТАЯ\20170427_11060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57356" y="4143380"/>
            <a:ext cx="2920988" cy="1643056"/>
          </a:xfrm>
          <a:prstGeom prst="rect">
            <a:avLst/>
          </a:prstGeom>
          <a:noFill/>
        </p:spPr>
      </p:pic>
      <p:pic>
        <p:nvPicPr>
          <p:cNvPr id="4100" name="Picture 4" descr="https://avatanplus.com/files/resources/original/589de45138ffc15a28c3dd51.png"/>
          <p:cNvPicPr>
            <a:picLocks noChangeAspect="1" noChangeArrowheads="1"/>
          </p:cNvPicPr>
          <p:nvPr/>
        </p:nvPicPr>
        <p:blipFill>
          <a:blip r:embed="rId7"/>
          <a:srcRect l="12178" t="7882" r="5642"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857488" y="214290"/>
            <a:ext cx="4214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Индивидуальные и </a:t>
            </a:r>
            <a:r>
              <a:rPr lang="ru-RU" dirty="0" err="1" smtClean="0"/>
              <a:t>подгруповые</a:t>
            </a:r>
            <a:r>
              <a:rPr lang="ru-RU" dirty="0" smtClean="0"/>
              <a:t> занятия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framepiconline.com/frames/preview/childrens/53c4bceab39f8_b.png"/>
          <p:cNvPicPr>
            <a:picLocks noChangeAspect="1" noChangeArrowheads="1"/>
          </p:cNvPicPr>
          <p:nvPr/>
        </p:nvPicPr>
        <p:blipFill>
          <a:blip r:embed="rId2"/>
          <a:srcRect l="2344" t="6250" r="25000" b="729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/>
          <a:srcRect l="13179" b="16279"/>
          <a:stretch>
            <a:fillRect/>
          </a:stretch>
        </p:blipFill>
        <p:spPr bwMode="auto">
          <a:xfrm>
            <a:off x="5143504" y="1285860"/>
            <a:ext cx="2143108" cy="2755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 descr="F:\одарённые фото\IMG_43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3857628"/>
            <a:ext cx="3714744" cy="278605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786314" y="357166"/>
            <a:ext cx="41434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Участница и победительница городского конкурса эстрадной песни</a:t>
            </a:r>
          </a:p>
          <a:p>
            <a:r>
              <a:rPr lang="ru-RU" dirty="0" smtClean="0"/>
              <a:t>              </a:t>
            </a:r>
            <a:r>
              <a:rPr lang="ru-RU" b="1" dirty="0" smtClean="0">
                <a:solidFill>
                  <a:srgbClr val="FF0000"/>
                </a:solidFill>
              </a:rPr>
              <a:t>«</a:t>
            </a:r>
            <a:r>
              <a:rPr lang="ru-RU" b="1" dirty="0" err="1" smtClean="0">
                <a:solidFill>
                  <a:srgbClr val="FF0000"/>
                </a:solidFill>
              </a:rPr>
              <a:t>Кизлярская</a:t>
            </a:r>
            <a:r>
              <a:rPr lang="ru-RU" b="1" dirty="0" smtClean="0">
                <a:solidFill>
                  <a:srgbClr val="FF0000"/>
                </a:solidFill>
              </a:rPr>
              <a:t> звёздочка»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/>
          <a:srcRect b="30288"/>
          <a:stretch>
            <a:fillRect/>
          </a:stretch>
        </p:blipFill>
        <p:spPr bwMode="auto">
          <a:xfrm>
            <a:off x="1857356" y="500042"/>
            <a:ext cx="276684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 descr="F:\одарённые фото\IMG_4323.JPG"/>
          <p:cNvPicPr>
            <a:picLocks noChangeAspect="1" noChangeArrowheads="1"/>
          </p:cNvPicPr>
          <p:nvPr/>
        </p:nvPicPr>
        <p:blipFill>
          <a:blip r:embed="rId6" cstate="print"/>
          <a:srcRect l="31250" t="5208" r="32812" b="21875"/>
          <a:stretch>
            <a:fillRect/>
          </a:stretch>
        </p:blipFill>
        <p:spPr bwMode="auto">
          <a:xfrm>
            <a:off x="2071670" y="3071810"/>
            <a:ext cx="2357454" cy="35874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118</Words>
  <PresentationFormat>Экран (4:3)</PresentationFormat>
  <Paragraphs>20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Наши талантливые детишки</vt:lpstr>
      <vt:lpstr>Наши активные участники всероссийских и республиканских конкурсов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Магнат</cp:lastModifiedBy>
  <cp:revision>17</cp:revision>
  <dcterms:created xsi:type="dcterms:W3CDTF">2018-05-08T12:56:53Z</dcterms:created>
  <dcterms:modified xsi:type="dcterms:W3CDTF">2018-05-09T16:12:12Z</dcterms:modified>
</cp:coreProperties>
</file>