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02753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135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8015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3937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0971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8298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8360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624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28430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1343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9101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44C2BE-FFC6-4A44-A32D-DB6AEAE6848E}" type="datetimeFigureOut">
              <a:rPr lang="ru-RU" smtClean="0"/>
              <a:pPr/>
              <a:t>16.03.2017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A41C1-99EE-465D-B15A-3B62EC6AC6F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7304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1" y="4115125"/>
            <a:ext cx="9144000" cy="229912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gview.info/download/20150614/forest-sun-wallpaper-hd-1920x10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345525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s://im0-tub-ru.yandex.net/i?id=27d846e5ffcf0e91db675f9af94f19bc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34887" cy="718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im0-tub-ru.yandex.net/i?id=27d846e5ffcf0e91db675f9af94f19bc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4887" y="0"/>
            <a:ext cx="4275015" cy="750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https://im0-tub-ru.yandex.net/i?id=27d846e5ffcf0e91db675f9af94f19bc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09903" y="0"/>
            <a:ext cx="3782097" cy="750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50092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im3-tub-ru.yandex.net/i?id=68bb78fe0e498ccdda6973caa4d615d3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92122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https://im2-tub-ru.yandex.net/i?id=9522db712de04a247aba4ce3bf97f762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734651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http://img-fotki.yandex.ru/get/4606/vikniksor2.20/0_44ddf_6ddd55d3_XL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286445" cy="696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42280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2625" y="2849562"/>
            <a:ext cx="2990580" cy="1014461"/>
          </a:xfrm>
        </p:spPr>
        <p:txBody>
          <a:bodyPr/>
          <a:lstStyle/>
          <a:p>
            <a:endParaRPr lang="ru-RU"/>
          </a:p>
        </p:txBody>
      </p:sp>
      <p:pic>
        <p:nvPicPr>
          <p:cNvPr id="17410" name="Picture 2" descr="http://dotpic.ru/images/7775_vorobei-na-vetke-fot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08403" y="0"/>
            <a:ext cx="5283597" cy="6785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http://www.nastol.com.ua/download.php?img=201611/640x480/nastol.com.ua-19452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908403" cy="3632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 descr="http://img-7.photosight.ru/08f/5792004_x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3541690"/>
            <a:ext cx="6908403" cy="342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2217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im2-tub-ru.yandex.net/i?id=05e7fb7887a1abea4b74a9d1ac6c9fd6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9900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s13.radikal.ru/i186/1211/ab/aad345bf1d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7425" y="-1"/>
            <a:ext cx="12359425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98312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im2-tub-ru.yandex.net/i?id=502f772f8f9625df34dc9fc6f9e2e97f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2568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://cp12.nevsepic.com.ua/92/1348493859-1427809-image_02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3030"/>
            <a:ext cx="12192000" cy="6754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60920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s4.fotokto.ru/photo/full/307/307166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6071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://vegetarianus.ru/wp-content/uploads/2014/09/wpid-zhivotnyy-mir-severa-v-fotografiyah-ivana-kislova_i_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27087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s://im3-tub-ru.yandex.net/i?id=066d6416c0e69cbfc1d02a108789541c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5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4785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s://im3-tub-ru.yandex.net/i?id=6d1fd71f3b3d99d12536bb9f3a66a02c-l&amp;n=1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20461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://animalsfoto.com/photo/8e/8e6b4fd46a096e3d1aaac1f0bc786ee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1489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animalsfoto.com/photo/8e/8e6b4fd46a096e3d1aaac1f0bc786e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8908" y="0"/>
            <a:ext cx="2947092" cy="704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animalsfoto.com/photo/8e/8e6b4fd46a096e3d1aaac1f0bc786e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0" y="0"/>
            <a:ext cx="3148908" cy="704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animalsfoto.com/photo/8e/8e6b4fd46a096e3d1aaac1f0bc786ee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79606" y="0"/>
            <a:ext cx="311239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89090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4" name="Picture 4" descr="http://www.rodnye-igrushki.ru/Sites/shop/Uploads/domino_yagodka_k_yagodke_himki_08.C6050F783D4F4A41848785A2BC8FB3D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134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7370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0</Words>
  <Application>Microsoft Office PowerPoint</Application>
  <PresentationFormat>Произвольный</PresentationFormat>
  <Paragraphs>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13</cp:revision>
  <dcterms:created xsi:type="dcterms:W3CDTF">2017-03-13T16:32:25Z</dcterms:created>
  <dcterms:modified xsi:type="dcterms:W3CDTF">2017-03-16T07:54:50Z</dcterms:modified>
</cp:coreProperties>
</file>